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81" r:id="rId4"/>
    <p:sldId id="284" r:id="rId5"/>
    <p:sldId id="287" r:id="rId6"/>
    <p:sldId id="285" r:id="rId7"/>
    <p:sldId id="283" r:id="rId8"/>
    <p:sldId id="278" r:id="rId9"/>
    <p:sldId id="288" r:id="rId10"/>
    <p:sldId id="289" r:id="rId11"/>
    <p:sldId id="290" r:id="rId12"/>
    <p:sldId id="291" r:id="rId13"/>
    <p:sldId id="29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8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8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9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5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322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1635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Liam Dugan · Henry Zhu · Ziad Ben Hadj-Alouane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24" y="2341473"/>
            <a:ext cx="1968601" cy="1574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Special Effects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8434" name="Picture 2" descr="https://github.com/rtx-on/rtx-explore/raw/master/Images/graphs/effects.png">
            <a:extLst>
              <a:ext uri="{FF2B5EF4-FFF2-40B4-BE49-F238E27FC236}">
                <a16:creationId xmlns:a16="http://schemas.microsoft.com/office/drawing/2014/main" id="{E7CF8287-F709-4E23-B20F-6D2EC9C4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5" y="985054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0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Material Types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7410" name="Picture 2" descr="https://github.com/rtx-on/rtx-explore/raw/master/Images/graphs/mats.png">
            <a:extLst>
              <a:ext uri="{FF2B5EF4-FFF2-40B4-BE49-F238E27FC236}">
                <a16:creationId xmlns:a16="http://schemas.microsoft.com/office/drawing/2014/main" id="{1B8BD6C4-7107-49EC-AB4C-A7846123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5450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2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Subsurface Scattering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6386" name="Picture 2" descr="https://github.com/rtx-on/rtx-explore/raw/master/Images/graphs/sss.png">
            <a:extLst>
              <a:ext uri="{FF2B5EF4-FFF2-40B4-BE49-F238E27FC236}">
                <a16:creationId xmlns:a16="http://schemas.microsoft.com/office/drawing/2014/main" id="{F87E0A49-46E3-4DA4-813F-A373FE4B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25565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6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03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16" y="3302172"/>
            <a:ext cx="1968601" cy="1574881"/>
          </a:xfrm>
          <a:prstGeom prst="rect">
            <a:avLst/>
          </a:prstGeom>
        </p:spPr>
      </p:pic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C5CA43BF-B578-480F-A684-BA8614B1A204}"/>
              </a:ext>
            </a:extLst>
          </p:cNvPr>
          <p:cNvSpPr txBox="1">
            <a:spLocks/>
          </p:cNvSpPr>
          <p:nvPr/>
        </p:nvSpPr>
        <p:spPr>
          <a:xfrm>
            <a:off x="370102" y="-115749"/>
            <a:ext cx="8462198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Bahnschrift" panose="020B0502040204020203" pitchFamily="34" charset="0"/>
              </a:rPr>
              <a:t>Thank you! </a:t>
            </a:r>
            <a:endParaRPr lang="en-US" sz="8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What is a Path Tracer?</a:t>
            </a:r>
            <a:endParaRPr sz="4800" dirty="0">
              <a:latin typeface="Bahnschrift" panose="020B05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6620063-2816-41A9-AAF2-01E80E74D09E}"/>
              </a:ext>
            </a:extLst>
          </p:cNvPr>
          <p:cNvSpPr/>
          <p:nvPr/>
        </p:nvSpPr>
        <p:spPr>
          <a:xfrm>
            <a:off x="2576678" y="2629132"/>
            <a:ext cx="1862112" cy="5266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30" name="Picture 6" descr="https://github.com/rtx-on/rtx-explore/raw/master/Images/final/dispersion.png">
            <a:extLst>
              <a:ext uri="{FF2B5EF4-FFF2-40B4-BE49-F238E27FC236}">
                <a16:creationId xmlns:a16="http://schemas.microsoft.com/office/drawing/2014/main" id="{2BFB317A-A422-4EF9-8BE1-2867D2E5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90" y="1134319"/>
            <a:ext cx="4568965" cy="365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hub.com/rtx-on/rtx-explore/raw/master/Images/explanation.png">
            <a:extLst>
              <a:ext uri="{FF2B5EF4-FFF2-40B4-BE49-F238E27FC236}">
                <a16:creationId xmlns:a16="http://schemas.microsoft.com/office/drawing/2014/main" id="{25B9EB42-F17D-42F5-A06C-EB000373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3" y="1311548"/>
            <a:ext cx="2359415" cy="314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C78A-6B3D-4405-A80C-4351208D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github.com/rtx-on/rtx-explore/raw/master/Images/final/coffee_right_pan.bmp">
            <a:extLst>
              <a:ext uri="{FF2B5EF4-FFF2-40B4-BE49-F238E27FC236}">
                <a16:creationId xmlns:a16="http://schemas.microsoft.com/office/drawing/2014/main" id="{EA5B95BE-EA2C-41EF-BA08-D43C62A6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github.com/rtx-on/rtx-explore/raw/master/Images/final/reflectiveDragon.bmp">
            <a:extLst>
              <a:ext uri="{FF2B5EF4-FFF2-40B4-BE49-F238E27FC236}">
                <a16:creationId xmlns:a16="http://schemas.microsoft.com/office/drawing/2014/main" id="{BF040049-F17D-4604-8586-6C4EEB4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github.com/rtx-on/rtx-explore/raw/master/Images/final/dinosaur_room.bmp">
            <a:extLst>
              <a:ext uri="{FF2B5EF4-FFF2-40B4-BE49-F238E27FC236}">
                <a16:creationId xmlns:a16="http://schemas.microsoft.com/office/drawing/2014/main" id="{AB26240D-99CE-48C4-8D02-5BC9A1EF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688" y="0"/>
            <a:ext cx="10287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4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63" y="2150850"/>
            <a:ext cx="8520600" cy="841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40" name="Picture 4" descr="https://github.com/rtx-on/rtx-explore/raw/master/Images/ms3/reflective_mario.PNG">
            <a:extLst>
              <a:ext uri="{FF2B5EF4-FFF2-40B4-BE49-F238E27FC236}">
                <a16:creationId xmlns:a16="http://schemas.microsoft.com/office/drawing/2014/main" id="{1E8083CE-1858-4810-9AD4-4D5CD628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3" y="336869"/>
            <a:ext cx="3804454" cy="43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github.com/rtx-on/rtx-explore/raw/master/Images/final/dragon_jade.png">
            <a:extLst>
              <a:ext uri="{FF2B5EF4-FFF2-40B4-BE49-F238E27FC236}">
                <a16:creationId xmlns:a16="http://schemas.microsoft.com/office/drawing/2014/main" id="{8A78B5E3-3D40-4A10-9A9C-250757A7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7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5752907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Bahnschrift" panose="020B0502040204020203" pitchFamily="34" charset="0"/>
              </a:rPr>
              <a:t>Features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14154" y="1886670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glTF</a:t>
            </a:r>
            <a:r>
              <a:rPr lang="en-US" sz="2400" dirty="0">
                <a:latin typeface="Bahnschrift" panose="020B0502040204020203" pitchFamily="34" charset="0"/>
              </a:rPr>
              <a:t> scenes &amp; .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obj</a:t>
            </a:r>
            <a:r>
              <a:rPr lang="en-US" sz="2400" dirty="0">
                <a:latin typeface="Bahnschrift" panose="020B0502040204020203" pitchFamily="34" charset="0"/>
              </a:rPr>
              <a:t> meshes loading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Texture</a:t>
            </a:r>
            <a:r>
              <a:rPr lang="en-US" sz="2400" dirty="0">
                <a:latin typeface="Bahnschrift" panose="020B0502040204020203" pitchFamily="34" charset="0"/>
              </a:rPr>
              <a:t> loading &amp;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normal mapping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Materials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 - </a:t>
            </a:r>
            <a:r>
              <a:rPr lang="en-US" sz="2400" dirty="0">
                <a:latin typeface="Bahnschrift" panose="020B0502040204020203" pitchFamily="34" charset="0"/>
              </a:rPr>
              <a:t>Diffuse/specular/dispersive/</a:t>
            </a:r>
            <a:r>
              <a:rPr lang="en-US" sz="2400" dirty="0" err="1">
                <a:latin typeface="Bahnschrift" panose="020B0502040204020203" pitchFamily="34" charset="0"/>
              </a:rPr>
              <a:t>transmittive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Subsurface Scattering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Bahnschrift" panose="020B0502040204020203" pitchFamily="34" charset="0"/>
              </a:rPr>
              <a:t>Scene Building with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GUI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Anti-aliasing 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&amp;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depth of field</a:t>
            </a: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5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39386" y="1719823"/>
            <a:ext cx="8294915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8000" b="1" dirty="0">
                <a:latin typeface="Bahnschrift" panose="020B0502040204020203" pitchFamily="34" charset="0"/>
              </a:rPr>
              <a:t>Live Demo: Release Code at </a:t>
            </a: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-on/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-explore/releases</a:t>
            </a:r>
            <a:endParaRPr sz="8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62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Closed vs. Open scenes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5362" name="Picture 2" descr="https://github.com/rtx-on/rtx-explore/raw/master/Images/graphs/closedopen.png">
            <a:extLst>
              <a:ext uri="{FF2B5EF4-FFF2-40B4-BE49-F238E27FC236}">
                <a16:creationId xmlns:a16="http://schemas.microsoft.com/office/drawing/2014/main" id="{6A40C1B4-AD7E-4048-92E2-FD9A8180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24" y="1013993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675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70</Words>
  <Application>Microsoft Office PowerPoint</Application>
  <PresentationFormat>On-screen Show (16:9)</PresentationFormat>
  <Paragraphs>17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Bahnschrift</vt:lpstr>
      <vt:lpstr>Simple Dark</vt:lpstr>
      <vt:lpstr>RTX-Explore github.com/rtx-on/rtx-explore    Path Tracer</vt:lpstr>
      <vt:lpstr>What is a Path Tracer?</vt:lpstr>
      <vt:lpstr>PowerPoint Presentation</vt:lpstr>
      <vt:lpstr>PowerPoint Presentation</vt:lpstr>
      <vt:lpstr>PowerPoint Presentation</vt:lpstr>
      <vt:lpstr>PowerPoint Presentation</vt:lpstr>
      <vt:lpstr>Features</vt:lpstr>
      <vt:lpstr>Live Demo: Release Code at  github.com/rtx-on/rtx-explore/releases</vt:lpstr>
      <vt:lpstr>Closed vs. Open scenes</vt:lpstr>
      <vt:lpstr>Special Effects</vt:lpstr>
      <vt:lpstr>Material Types</vt:lpstr>
      <vt:lpstr>Subsurface Scattering</vt:lpstr>
      <vt:lpstr>RTX-Explore github.com/rtx-on/rtx-explore    Path Tracer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Ben Hadj-Alouane, Ziad</cp:lastModifiedBy>
  <cp:revision>4</cp:revision>
  <dcterms:modified xsi:type="dcterms:W3CDTF">2018-12-10T03:45:23Z</dcterms:modified>
</cp:coreProperties>
</file>